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KG Red Hands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KG Beneath Your Beautiful Chunk" panose="020B0604020202020204" charset="0"/>
      <p:regular r:id="rId10"/>
    </p:embeddedFont>
    <p:embeddedFont>
      <p:font typeface="KG Fall For You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>
        <p:scale>
          <a:sx n="86" d="100"/>
          <a:sy n="86" d="100"/>
        </p:scale>
        <p:origin x="1488" y="-1044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eneath Your Beautiful Chunk" panose="02000000000000000000" pitchFamily="2" charset="0"/>
              </a:rPr>
              <a:t>Fourth Grade</a:t>
            </a:r>
            <a:endParaRPr lang="en-US" sz="6600" dirty="0">
              <a:latin typeface="KG Beneath Your Beautiful Chunk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G Red Hands" panose="02000505000000020004" pitchFamily="2" charset="0"/>
              </a:rPr>
              <a:t>Mrs. Langer’s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Hot Topics This Week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Message FROM Mrs. Langer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1" y="3735512"/>
            <a:ext cx="3258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KG Fall For You" panose="02000506000000020003" pitchFamily="2" charset="0"/>
              </a:rPr>
              <a:t>Reading</a:t>
            </a:r>
            <a:r>
              <a:rPr lang="en-US" dirty="0" smtClean="0">
                <a:latin typeface="KG Fall For You" panose="02000506000000020003" pitchFamily="2" charset="0"/>
              </a:rPr>
              <a:t>: </a:t>
            </a:r>
          </a:p>
          <a:p>
            <a:r>
              <a:rPr lang="en-US" dirty="0" smtClean="0">
                <a:latin typeface="KG Fall For You" panose="02000506000000020003" pitchFamily="2" charset="0"/>
              </a:rPr>
              <a:t>Commas, Quotation Marks, Finding evidence from the text.</a:t>
            </a:r>
          </a:p>
          <a:p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u="sng" dirty="0" smtClean="0">
                <a:latin typeface="KG Fall For You" panose="02000506000000020003" pitchFamily="2" charset="0"/>
              </a:rPr>
              <a:t>Math</a:t>
            </a:r>
            <a:r>
              <a:rPr lang="en-US" dirty="0" smtClean="0">
                <a:latin typeface="KG Fall For You" panose="02000506000000020003" pitchFamily="2" charset="0"/>
              </a:rPr>
              <a:t>: </a:t>
            </a:r>
          </a:p>
          <a:p>
            <a:r>
              <a:rPr lang="en-US" dirty="0" smtClean="0">
                <a:latin typeface="KG Fall For You" panose="02000506000000020003" pitchFamily="2" charset="0"/>
              </a:rPr>
              <a:t>Place value and decimals.</a:t>
            </a:r>
          </a:p>
          <a:p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u="sng" dirty="0" smtClean="0">
                <a:latin typeface="KG Fall For You" panose="02000506000000020003" pitchFamily="2" charset="0"/>
              </a:rPr>
              <a:t>Science</a:t>
            </a:r>
            <a:r>
              <a:rPr lang="en-US" dirty="0" smtClean="0">
                <a:latin typeface="KG Fall For You" panose="02000506000000020003" pitchFamily="2" charset="0"/>
              </a:rPr>
              <a:t>: </a:t>
            </a:r>
          </a:p>
          <a:p>
            <a:r>
              <a:rPr lang="en-US" dirty="0" smtClean="0">
                <a:latin typeface="KG Fall For You" panose="02000506000000020003" pitchFamily="2" charset="0"/>
              </a:rPr>
              <a:t>Earth and Space.</a:t>
            </a:r>
          </a:p>
          <a:p>
            <a:endParaRPr lang="en-US" dirty="0">
              <a:latin typeface="KG Fall For You" panose="02000506000000020003" pitchFamily="2" charset="0"/>
            </a:endParaRPr>
          </a:p>
          <a:p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178626"/>
            <a:ext cx="6728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G Fall For You" panose="02000506000000020003" pitchFamily="2" charset="0"/>
              </a:rPr>
              <a:t>This quarter there will only be one book report due. Each student has been assigned a book and is required to do a PowerPoint presentation on their assigned book. </a:t>
            </a:r>
            <a:r>
              <a:rPr lang="en-US" dirty="0" smtClean="0">
                <a:latin typeface="KG Fall For You" panose="02000506000000020003" pitchFamily="2" charset="0"/>
              </a:rPr>
              <a:t>Their project is due by March 6 (they can turn it in as early as they like).</a:t>
            </a:r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56189"/>
            <a:ext cx="689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Dates to Remember</a:t>
            </a:r>
            <a:r>
              <a:rPr lang="en-US" sz="120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:  </a:t>
            </a:r>
            <a:r>
              <a:rPr lang="en-US" sz="1600" dirty="0" smtClean="0">
                <a:solidFill>
                  <a:schemeClr val="bg1"/>
                </a:solidFill>
                <a:latin typeface="KG Fall For You" panose="02000506000000020003" pitchFamily="2" charset="0"/>
              </a:rPr>
              <a:t>January 28- </a:t>
            </a:r>
            <a:r>
              <a:rPr lang="en-US" sz="1600" dirty="0" err="1" smtClean="0">
                <a:solidFill>
                  <a:schemeClr val="bg1"/>
                </a:solidFill>
                <a:latin typeface="KG Fall For You" panose="02000506000000020003" pitchFamily="2" charset="0"/>
              </a:rPr>
              <a:t>Eastmark</a:t>
            </a:r>
            <a:r>
              <a:rPr lang="en-US" sz="1600" dirty="0" smtClean="0">
                <a:solidFill>
                  <a:schemeClr val="bg1"/>
                </a:solidFill>
                <a:latin typeface="KG Fall For You" panose="02000506000000020003" pitchFamily="2" charset="0"/>
              </a:rPr>
              <a:t> Color Run	January 29- Tyson’s Birthday</a:t>
            </a:r>
          </a:p>
          <a:p>
            <a:r>
              <a:rPr lang="en-US" sz="1600" dirty="0">
                <a:solidFill>
                  <a:schemeClr val="bg1"/>
                </a:solidFill>
                <a:latin typeface="KG Fall For You" panose="02000506000000020003" pitchFamily="2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KG Fall For You" panose="02000506000000020003" pitchFamily="2" charset="0"/>
              </a:rPr>
              <a:t>	February 1- Early Release		March 6- Book Report Due</a:t>
            </a:r>
            <a:endParaRPr lang="en-US" sz="1600" dirty="0" smtClean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3426" y="2457353"/>
            <a:ext cx="267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Beneath Your Beautiful Chunk" panose="02000000000000000000" pitchFamily="2" charset="0"/>
              </a:rPr>
              <a:t>January 17-20</a:t>
            </a:r>
            <a:endParaRPr lang="en-US" sz="2800" dirty="0" smtClean="0">
              <a:latin typeface="KG Beneath Your Beautiful Chunk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Homework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9045" y="3773296"/>
            <a:ext cx="31816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KG Fall For You" panose="02000506000000020003" pitchFamily="2" charset="0"/>
              </a:rPr>
              <a:t>Reading</a:t>
            </a:r>
            <a:r>
              <a:rPr lang="en-US" dirty="0" smtClean="0">
                <a:latin typeface="KG Fall For You" panose="02000506000000020003" pitchFamily="2" charset="0"/>
              </a:rPr>
              <a:t>: </a:t>
            </a:r>
          </a:p>
          <a:p>
            <a:r>
              <a:rPr lang="en-US" dirty="0" smtClean="0">
                <a:latin typeface="KG Fall For You" panose="02000506000000020003" pitchFamily="2" charset="0"/>
              </a:rPr>
              <a:t>Read for 30 minutes daily and complete reading log eac</a:t>
            </a:r>
            <a:r>
              <a:rPr lang="en-US" dirty="0" smtClean="0">
                <a:latin typeface="KG Fall For You" panose="02000506000000020003" pitchFamily="2" charset="0"/>
              </a:rPr>
              <a:t>h night, due Friday signed and completely filled out.</a:t>
            </a:r>
            <a:endParaRPr lang="en-US" dirty="0">
              <a:latin typeface="KG Fall For You" panose="02000506000000020003" pitchFamily="2" charset="0"/>
            </a:endParaRPr>
          </a:p>
          <a:p>
            <a:r>
              <a:rPr lang="en-US" b="1" u="sng" dirty="0" smtClean="0">
                <a:latin typeface="KG Fall For You" panose="02000506000000020003" pitchFamily="2" charset="0"/>
              </a:rPr>
              <a:t>Math</a:t>
            </a:r>
            <a:r>
              <a:rPr lang="en-US" dirty="0" smtClean="0">
                <a:latin typeface="KG Fall For You" panose="02000506000000020003" pitchFamily="2" charset="0"/>
              </a:rPr>
              <a:t>:</a:t>
            </a:r>
          </a:p>
          <a:p>
            <a:r>
              <a:rPr lang="en-US" dirty="0" smtClean="0">
                <a:latin typeface="KG Fall For You" panose="02000506000000020003" pitchFamily="2" charset="0"/>
              </a:rPr>
              <a:t>M- No School</a:t>
            </a:r>
          </a:p>
          <a:p>
            <a:r>
              <a:rPr lang="en-US" dirty="0" smtClean="0">
                <a:latin typeface="KG Fall For You" panose="02000506000000020003" pitchFamily="2" charset="0"/>
              </a:rPr>
              <a:t>T- Lesson 68 </a:t>
            </a:r>
            <a:r>
              <a:rPr lang="en-US" dirty="0">
                <a:latin typeface="KG Fall For You" panose="02000506000000020003" pitchFamily="2" charset="0"/>
              </a:rPr>
              <a:t>#1-30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W- Lesson 69 </a:t>
            </a:r>
            <a:r>
              <a:rPr lang="en-US" dirty="0">
                <a:latin typeface="KG Fall For You" panose="02000506000000020003" pitchFamily="2" charset="0"/>
              </a:rPr>
              <a:t>#1-30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TH- Lesson 70 </a:t>
            </a:r>
            <a:r>
              <a:rPr lang="en-US" dirty="0">
                <a:latin typeface="KG Fall For You" panose="02000506000000020003" pitchFamily="2" charset="0"/>
              </a:rPr>
              <a:t>#</a:t>
            </a:r>
            <a:r>
              <a:rPr lang="en-US" dirty="0" smtClean="0">
                <a:latin typeface="KG Fall For You" panose="02000506000000020003" pitchFamily="2" charset="0"/>
              </a:rPr>
              <a:t>1-30</a:t>
            </a:r>
          </a:p>
          <a:p>
            <a:endParaRPr lang="en-US" dirty="0" smtClean="0">
              <a:latin typeface="KG Fall For You" panose="02000506000000020003" pitchFamily="2" charset="0"/>
            </a:endParaRPr>
          </a:p>
          <a:p>
            <a:endParaRPr lang="en-US" dirty="0" smtClean="0">
              <a:latin typeface="KG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</TotalTime>
  <Words>144</Words>
  <Application>Microsoft Office PowerPoint</Application>
  <PresentationFormat>Letter Paper (8.5x11 in)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KG Red Hands</vt:lpstr>
      <vt:lpstr>Calibri</vt:lpstr>
      <vt:lpstr>Calibri Light</vt:lpstr>
      <vt:lpstr>Arial</vt:lpstr>
      <vt:lpstr>KG Beneath Your Beautiful Chunk</vt:lpstr>
      <vt:lpstr>KG Fall For You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Lisa Langer</cp:lastModifiedBy>
  <cp:revision>34</cp:revision>
  <dcterms:created xsi:type="dcterms:W3CDTF">2015-06-30T23:19:01Z</dcterms:created>
  <dcterms:modified xsi:type="dcterms:W3CDTF">2017-01-17T16:56:13Z</dcterms:modified>
</cp:coreProperties>
</file>